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74" r:id="rId4"/>
    <p:sldId id="275" r:id="rId5"/>
    <p:sldId id="260" r:id="rId6"/>
    <p:sldId id="276" r:id="rId7"/>
    <p:sldId id="288" r:id="rId8"/>
    <p:sldId id="263" r:id="rId9"/>
    <p:sldId id="277" r:id="rId10"/>
    <p:sldId id="289" r:id="rId11"/>
    <p:sldId id="264" r:id="rId12"/>
    <p:sldId id="278" r:id="rId13"/>
    <p:sldId id="290" r:id="rId14"/>
    <p:sldId id="265" r:id="rId15"/>
    <p:sldId id="279" r:id="rId16"/>
    <p:sldId id="291" r:id="rId17"/>
    <p:sldId id="266" r:id="rId18"/>
    <p:sldId id="280" r:id="rId19"/>
    <p:sldId id="292" r:id="rId20"/>
    <p:sldId id="267" r:id="rId21"/>
    <p:sldId id="281" r:id="rId22"/>
    <p:sldId id="293" r:id="rId23"/>
    <p:sldId id="268" r:id="rId24"/>
    <p:sldId id="282" r:id="rId25"/>
    <p:sldId id="294" r:id="rId26"/>
    <p:sldId id="269" r:id="rId27"/>
    <p:sldId id="283" r:id="rId28"/>
    <p:sldId id="295" r:id="rId29"/>
    <p:sldId id="270" r:id="rId30"/>
    <p:sldId id="284" r:id="rId31"/>
    <p:sldId id="296" r:id="rId32"/>
    <p:sldId id="271" r:id="rId33"/>
    <p:sldId id="285" r:id="rId34"/>
    <p:sldId id="297" r:id="rId35"/>
    <p:sldId id="272" r:id="rId36"/>
    <p:sldId id="286" r:id="rId37"/>
    <p:sldId id="298" r:id="rId38"/>
    <p:sldId id="273" r:id="rId39"/>
    <p:sldId id="287" r:id="rId40"/>
    <p:sldId id="299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CC66"/>
    <a:srgbClr val="CC00FF"/>
    <a:srgbClr val="0099FF"/>
    <a:srgbClr val="3399FF"/>
    <a:srgbClr val="FF66FF"/>
    <a:srgbClr val="FF99FF"/>
    <a:srgbClr val="0000FF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B96C9-B8A1-49DC-92A6-857C2E1B3F19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DAB2A-4041-462D-B58C-2E78FE87747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DAB2A-4041-462D-B58C-2E78FE877479}" type="slidenum">
              <a:rPr lang="en-AU" smtClean="0"/>
              <a:pPr/>
              <a:t>20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F4BF5-03A8-476A-BC8D-0849350D9FD3}" type="datetimeFigureOut">
              <a:rPr lang="en-US" smtClean="0"/>
              <a:pPr/>
              <a:t>10/6/2009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7ABE0-E2DB-44C8-ABCC-DF44A9B54719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282" y="428604"/>
            <a:ext cx="5553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INTERACTIVE QUIZ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785926"/>
            <a:ext cx="36861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357166"/>
            <a:ext cx="74286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Four</a:t>
            </a:r>
            <a:endParaRPr lang="en-US" sz="9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3333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8662" y="2214554"/>
            <a:ext cx="7500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smtClean="0">
                <a:solidFill>
                  <a:srgbClr val="92D050"/>
                </a:solidFill>
              </a:rPr>
              <a:t>What religion did he follow as a child?</a:t>
            </a:r>
          </a:p>
          <a:p>
            <a:r>
              <a:rPr lang="en-AU" sz="3200" b="1" dirty="0" smtClean="0">
                <a:solidFill>
                  <a:srgbClr val="FFFF00"/>
                </a:solidFill>
                <a:hlinkClick r:id="rId3" action="ppaction://hlinksldjump"/>
              </a:rPr>
              <a:t>A.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Jehovah's 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Witness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00B0F0"/>
                </a:solidFill>
                <a:hlinkClick r:id="rId4" action="ppaction://hlinksldjump"/>
              </a:rPr>
              <a:t>B.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4" action="ppaction://hlinksldjump"/>
              </a:rPr>
              <a:t>Christian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chemeClr val="accent6"/>
                </a:solidFill>
                <a:hlinkClick r:id="rId4" action="ppaction://hlinksldjump"/>
              </a:rPr>
              <a:t>C.</a:t>
            </a:r>
            <a:r>
              <a:rPr lang="en-AU" sz="3200" b="1" dirty="0" smtClean="0">
                <a:solidFill>
                  <a:srgbClr val="002060"/>
                </a:solidFill>
                <a:hlinkClick r:id="rId4" action="ppaction://hlinksldjump"/>
              </a:rPr>
              <a:t> 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Catholic</a:t>
            </a:r>
            <a:r>
              <a:rPr lang="en-AU" sz="3200" b="1" dirty="0">
                <a:solidFill>
                  <a:schemeClr val="bg1"/>
                </a:solidFill>
                <a:hlinkClick r:id="rId4" action="ppaction://hlinksldjump"/>
              </a:rPr>
              <a:t> </a:t>
            </a:r>
            <a:endParaRPr lang="en-AU" sz="3200" b="1" dirty="0" smtClean="0">
              <a:solidFill>
                <a:schemeClr val="bg1"/>
              </a:solidFill>
            </a:endParaRPr>
          </a:p>
          <a:p>
            <a:r>
              <a:rPr lang="en-AU" sz="3200" b="1" dirty="0" smtClean="0">
                <a:solidFill>
                  <a:srgbClr val="7030A0"/>
                </a:solidFill>
                <a:hlinkClick r:id="rId4" action="ppaction://hlinksldjump"/>
              </a:rPr>
              <a:t>D.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 Other</a:t>
            </a:r>
            <a:endParaRPr lang="en-AU" sz="3200" b="1" dirty="0">
              <a:solidFill>
                <a:schemeClr val="bg1"/>
              </a:solidFill>
            </a:endParaRPr>
          </a:p>
        </p:txBody>
      </p:sp>
      <p:pic>
        <p:nvPicPr>
          <p:cNvPr id="11266" name="Picture 2" descr="http://upload.wikimedia.org/wikipedia/commons/6/6f/Southern-Baptist-Conventi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928934"/>
            <a:ext cx="2362193" cy="3526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5715016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10" y="5572140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7224" y="357166"/>
            <a:ext cx="717735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Five</a:t>
            </a:r>
            <a:endParaRPr lang="en-US" sz="9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0100" y="1857364"/>
            <a:ext cx="74295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solidFill>
                  <a:srgbClr val="FFFF00"/>
                </a:solidFill>
              </a:rPr>
              <a:t>What year did </a:t>
            </a:r>
            <a:r>
              <a:rPr lang="en-AU" sz="3200" b="1" dirty="0" smtClean="0">
                <a:solidFill>
                  <a:srgbClr val="FFFF00"/>
                </a:solidFill>
              </a:rPr>
              <a:t>he debut </a:t>
            </a:r>
            <a:r>
              <a:rPr lang="en-AU" sz="3200" b="1" dirty="0">
                <a:solidFill>
                  <a:srgbClr val="FFFF00"/>
                </a:solidFill>
              </a:rPr>
              <a:t>in the Jackson </a:t>
            </a:r>
            <a:r>
              <a:rPr lang="en-AU" sz="3200" b="1" dirty="0" smtClean="0">
                <a:solidFill>
                  <a:srgbClr val="FFFF00"/>
                </a:solidFill>
              </a:rPr>
              <a:t>5?</a:t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0000"/>
                </a:solidFill>
                <a:hlinkClick r:id="rId3" action="ppaction://hlinksldjump"/>
              </a:rPr>
              <a:t>A.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1963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C000"/>
                </a:solidFill>
                <a:hlinkClick r:id="rId3" action="ppaction://hlinksldjump"/>
              </a:rPr>
              <a:t>B.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1954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92D050"/>
                </a:solidFill>
                <a:hlinkClick r:id="rId4" action="ppaction://hlinksldjump"/>
              </a:rPr>
              <a:t>C.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4" action="ppaction://hlinksldjump"/>
              </a:rPr>
              <a:t>1964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00B0F0"/>
                </a:solidFill>
                <a:hlinkClick r:id="rId3" action="ppaction://hlinksldjump"/>
              </a:rPr>
              <a:t>D.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1965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endParaRPr lang="en-A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5643578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5286388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00" y="428604"/>
            <a:ext cx="656840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rgbClr val="CC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Six</a:t>
            </a:r>
            <a:endParaRPr lang="en-US" sz="9600" b="1" cap="none" spc="0" dirty="0">
              <a:ln w="38100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solidFill>
                <a:srgbClr val="CC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1785926"/>
            <a:ext cx="84296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True Or False:</a:t>
            </a:r>
            <a:br>
              <a:rPr lang="en-AU" sz="3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Michael Jackson’s Solo Albums were released in these years:</a:t>
            </a:r>
            <a:br>
              <a:rPr lang="en-AU" sz="3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000" b="1" dirty="0" smtClean="0">
                <a:solidFill>
                  <a:srgbClr val="FFFF00"/>
                </a:solidFill>
              </a:rPr>
              <a:t>Got To be There (1972) </a:t>
            </a:r>
            <a:r>
              <a:rPr lang="en-AU" sz="3000" b="1" dirty="0" smtClean="0">
                <a:solidFill>
                  <a:srgbClr val="FFFF00"/>
                </a:solidFill>
              </a:rPr>
              <a:t>Ben </a:t>
            </a:r>
            <a:r>
              <a:rPr lang="en-AU" sz="3000" b="1" dirty="0" smtClean="0">
                <a:solidFill>
                  <a:srgbClr val="FFFF00"/>
                </a:solidFill>
              </a:rPr>
              <a:t>(</a:t>
            </a:r>
            <a:r>
              <a:rPr lang="en-AU" sz="3000" b="1" dirty="0" smtClean="0">
                <a:solidFill>
                  <a:srgbClr val="FFFF00"/>
                </a:solidFill>
              </a:rPr>
              <a:t>1970) </a:t>
            </a:r>
            <a:r>
              <a:rPr lang="en-AU" sz="3000" b="1" dirty="0" smtClean="0">
                <a:solidFill>
                  <a:srgbClr val="FFFF00"/>
                </a:solidFill>
              </a:rPr>
              <a:t/>
            </a:r>
            <a:br>
              <a:rPr lang="en-AU" sz="3000" b="1" dirty="0" smtClean="0">
                <a:solidFill>
                  <a:srgbClr val="FFFF00"/>
                </a:solidFill>
              </a:rPr>
            </a:br>
            <a:r>
              <a:rPr lang="en-AU" sz="3000" b="1" dirty="0" smtClean="0">
                <a:solidFill>
                  <a:srgbClr val="FFFF00"/>
                </a:solidFill>
              </a:rPr>
              <a:t>Music &amp; Me (1973) </a:t>
            </a:r>
            <a:r>
              <a:rPr lang="en-AU" sz="3000" b="1" dirty="0" smtClean="0">
                <a:solidFill>
                  <a:srgbClr val="FFFF00"/>
                </a:solidFill>
              </a:rPr>
              <a:t>Forever</a:t>
            </a:r>
            <a:r>
              <a:rPr lang="en-AU" sz="3000" b="1" dirty="0" smtClean="0">
                <a:solidFill>
                  <a:srgbClr val="FFFF00"/>
                </a:solidFill>
              </a:rPr>
              <a:t>, Michael (1975) </a:t>
            </a:r>
            <a:br>
              <a:rPr lang="en-AU" sz="3000" b="1" dirty="0" smtClean="0">
                <a:solidFill>
                  <a:srgbClr val="FFFF00"/>
                </a:solidFill>
              </a:rPr>
            </a:br>
            <a:r>
              <a:rPr lang="en-AU" sz="3000" b="1" dirty="0" smtClean="0">
                <a:solidFill>
                  <a:srgbClr val="FFFF00"/>
                </a:solidFill>
              </a:rPr>
              <a:t>Off The Wall (1979) </a:t>
            </a:r>
            <a:r>
              <a:rPr lang="en-AU" sz="3000" b="1" dirty="0" smtClean="0">
                <a:solidFill>
                  <a:srgbClr val="FFFF00"/>
                </a:solidFill>
              </a:rPr>
              <a:t>Thriller </a:t>
            </a:r>
            <a:r>
              <a:rPr lang="en-AU" sz="3000" b="1" dirty="0" smtClean="0">
                <a:solidFill>
                  <a:srgbClr val="FFFF00"/>
                </a:solidFill>
              </a:rPr>
              <a:t>(</a:t>
            </a:r>
            <a:r>
              <a:rPr lang="en-AU" sz="3000" b="1" dirty="0" smtClean="0">
                <a:solidFill>
                  <a:srgbClr val="FFFF00"/>
                </a:solidFill>
              </a:rPr>
              <a:t>1984) </a:t>
            </a:r>
            <a:r>
              <a:rPr lang="en-AU" sz="3000" b="1" dirty="0" smtClean="0">
                <a:solidFill>
                  <a:srgbClr val="FFFF00"/>
                </a:solidFill>
              </a:rPr>
              <a:t/>
            </a:r>
            <a:br>
              <a:rPr lang="en-AU" sz="3000" b="1" dirty="0" smtClean="0">
                <a:solidFill>
                  <a:srgbClr val="FFFF00"/>
                </a:solidFill>
              </a:rPr>
            </a:br>
            <a:r>
              <a:rPr lang="en-AU" sz="3000" b="1" dirty="0" smtClean="0">
                <a:solidFill>
                  <a:srgbClr val="FFFF00"/>
                </a:solidFill>
              </a:rPr>
              <a:t>Bad (1987) </a:t>
            </a:r>
            <a:r>
              <a:rPr lang="en-AU" sz="3000" b="1" dirty="0" smtClean="0">
                <a:solidFill>
                  <a:srgbClr val="FFFF00"/>
                </a:solidFill>
              </a:rPr>
              <a:t>Dangerous </a:t>
            </a:r>
            <a:r>
              <a:rPr lang="en-AU" sz="3000" b="1" dirty="0" smtClean="0">
                <a:solidFill>
                  <a:srgbClr val="FFFF00"/>
                </a:solidFill>
              </a:rPr>
              <a:t>(1991) </a:t>
            </a:r>
            <a:br>
              <a:rPr lang="en-AU" sz="3000" b="1" dirty="0" smtClean="0">
                <a:solidFill>
                  <a:srgbClr val="FFFF00"/>
                </a:solidFill>
              </a:rPr>
            </a:br>
            <a:r>
              <a:rPr lang="en-AU" sz="3000" b="1" dirty="0" err="1" smtClean="0">
                <a:solidFill>
                  <a:srgbClr val="FFFF00"/>
                </a:solidFill>
              </a:rPr>
              <a:t>HIStory</a:t>
            </a:r>
            <a:r>
              <a:rPr lang="en-AU" sz="3000" b="1" dirty="0" smtClean="0">
                <a:solidFill>
                  <a:srgbClr val="FFFF00"/>
                </a:solidFill>
              </a:rPr>
              <a:t>: Past, Present and Future, Book 1 (</a:t>
            </a:r>
            <a:r>
              <a:rPr lang="en-AU" sz="3000" b="1" dirty="0" smtClean="0">
                <a:solidFill>
                  <a:srgbClr val="FFFF00"/>
                </a:solidFill>
              </a:rPr>
              <a:t>1978) </a:t>
            </a:r>
            <a:r>
              <a:rPr lang="en-AU" sz="3000" b="1" dirty="0" smtClean="0">
                <a:solidFill>
                  <a:srgbClr val="FFFF00"/>
                </a:solidFill>
              </a:rPr>
              <a:t/>
            </a:r>
            <a:br>
              <a:rPr lang="en-AU" sz="3000" b="1" dirty="0" smtClean="0">
                <a:solidFill>
                  <a:srgbClr val="FFFF00"/>
                </a:solidFill>
              </a:rPr>
            </a:br>
            <a:r>
              <a:rPr lang="en-AU" sz="3000" b="1" dirty="0" smtClean="0">
                <a:solidFill>
                  <a:srgbClr val="FFFF00"/>
                </a:solidFill>
              </a:rPr>
              <a:t>Invincible (2001)</a:t>
            </a:r>
            <a:endParaRPr lang="en-AU" sz="3000" b="1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4348" y="5934670"/>
            <a:ext cx="1707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hlinkClick r:id="rId3" action="ppaction://hlinksldjump"/>
              </a:rPr>
              <a:t>TRUE</a:t>
            </a:r>
            <a:endParaRPr lang="en-US" sz="5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16" y="5934670"/>
            <a:ext cx="1841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hlinkClick r:id="rId4" action="ppaction://hlinksldjump"/>
              </a:rPr>
              <a:t>false</a:t>
            </a:r>
            <a:endParaRPr lang="en-US" sz="5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5715016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5500702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285728"/>
            <a:ext cx="72304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One</a:t>
            </a:r>
            <a:endParaRPr lang="en-US" sz="9600" b="1" cap="none" spc="0" dirty="0">
              <a:ln w="381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857364"/>
            <a:ext cx="600079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chemeClr val="accent6"/>
                </a:solidFill>
              </a:rPr>
              <a:t>When was Michael Jackson born</a:t>
            </a:r>
            <a:r>
              <a:rPr lang="en-AU" sz="3200" b="1" dirty="0" smtClean="0">
                <a:solidFill>
                  <a:schemeClr val="accent6"/>
                </a:solidFill>
              </a:rPr>
              <a:t>?</a:t>
            </a: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>
                <a:solidFill>
                  <a:srgbClr val="FFFF00"/>
                </a:solidFill>
                <a:hlinkClick r:id="rId3" action="ppaction://hlinksldjump"/>
              </a:rPr>
              <a:t>A. </a:t>
            </a:r>
            <a:r>
              <a:rPr lang="en-AU" sz="3200" b="1" dirty="0">
                <a:solidFill>
                  <a:srgbClr val="FF0000"/>
                </a:solidFill>
                <a:hlinkClick r:id="rId3" action="ppaction://hlinksldjump"/>
              </a:rPr>
              <a:t>August 29</a:t>
            </a:r>
            <a:r>
              <a:rPr lang="en-AU" sz="3200" b="1" baseline="30000" dirty="0">
                <a:solidFill>
                  <a:srgbClr val="FF0000"/>
                </a:solidFill>
                <a:hlinkClick r:id="rId3" action="ppaction://hlinksldjump"/>
              </a:rPr>
              <a:t>th</a:t>
            </a:r>
            <a:r>
              <a:rPr lang="en-AU" sz="3200" b="1" dirty="0">
                <a:solidFill>
                  <a:srgbClr val="FF0000"/>
                </a:solidFill>
                <a:hlinkClick r:id="rId3" action="ppaction://hlinksldjump"/>
              </a:rPr>
              <a:t>, 1959</a:t>
            </a: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r>
              <a:rPr lang="en-AU" sz="3200" b="1" dirty="0" smtClean="0">
                <a:solidFill>
                  <a:srgbClr val="92D050"/>
                </a:solidFill>
                <a:hlinkClick r:id="rId3" action="ppaction://hlinksldjump"/>
              </a:rPr>
              <a:t>B. </a:t>
            </a:r>
            <a:r>
              <a:rPr lang="en-AU" sz="3200" b="1" dirty="0">
                <a:solidFill>
                  <a:srgbClr val="FF0000"/>
                </a:solidFill>
                <a:hlinkClick r:id="rId3" action="ppaction://hlinksldjump"/>
              </a:rPr>
              <a:t>August 25</a:t>
            </a:r>
            <a:r>
              <a:rPr lang="en-AU" sz="3200" b="1" baseline="30000" dirty="0">
                <a:solidFill>
                  <a:srgbClr val="FF0000"/>
                </a:solidFill>
                <a:hlinkClick r:id="rId3" action="ppaction://hlinksldjump"/>
              </a:rPr>
              <a:t>th</a:t>
            </a:r>
            <a:r>
              <a:rPr lang="en-AU" sz="3200" b="1" dirty="0">
                <a:solidFill>
                  <a:srgbClr val="FF0000"/>
                </a:solidFill>
                <a:hlinkClick r:id="rId3" action="ppaction://hlinksldjump"/>
              </a:rPr>
              <a:t>, 1958</a:t>
            </a: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r>
              <a:rPr lang="en-AU" sz="3200" b="1" dirty="0" smtClean="0">
                <a:solidFill>
                  <a:srgbClr val="00B0F0"/>
                </a:solidFill>
                <a:hlinkClick r:id="rId3" action="ppaction://hlinksldjump"/>
              </a:rPr>
              <a:t>C. </a:t>
            </a:r>
            <a:r>
              <a:rPr lang="en-AU" sz="3200" b="1" dirty="0">
                <a:solidFill>
                  <a:srgbClr val="FF0000"/>
                </a:solidFill>
                <a:hlinkClick r:id="rId3" action="ppaction://hlinksldjump"/>
              </a:rPr>
              <a:t>August 29</a:t>
            </a:r>
            <a:r>
              <a:rPr lang="en-AU" sz="3200" b="1" baseline="30000" dirty="0">
                <a:solidFill>
                  <a:srgbClr val="FF0000"/>
                </a:solidFill>
                <a:hlinkClick r:id="rId3" action="ppaction://hlinksldjump"/>
              </a:rPr>
              <a:t>th</a:t>
            </a:r>
            <a:r>
              <a:rPr lang="en-AU" sz="3200" b="1" dirty="0">
                <a:solidFill>
                  <a:srgbClr val="FF0000"/>
                </a:solidFill>
                <a:hlinkClick r:id="rId3" action="ppaction://hlinksldjump"/>
              </a:rPr>
              <a:t>, 1959</a:t>
            </a: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r>
              <a:rPr lang="en-AU" sz="3200" b="1" dirty="0" smtClean="0">
                <a:solidFill>
                  <a:srgbClr val="7030A0"/>
                </a:solidFill>
                <a:hlinkClick r:id="rId4" action="ppaction://hlinksldjump"/>
              </a:rPr>
              <a:t>D. </a:t>
            </a:r>
            <a:r>
              <a:rPr lang="en-AU" sz="3200" b="1" dirty="0">
                <a:solidFill>
                  <a:srgbClr val="FF0000"/>
                </a:solidFill>
                <a:hlinkClick r:id="rId4" action="ppaction://hlinksldjump"/>
              </a:rPr>
              <a:t>August 29</a:t>
            </a:r>
            <a:r>
              <a:rPr lang="en-AU" sz="3200" b="1" baseline="30000" dirty="0">
                <a:solidFill>
                  <a:srgbClr val="FF0000"/>
                </a:solidFill>
                <a:hlinkClick r:id="rId4" action="ppaction://hlinksldjump"/>
              </a:rPr>
              <a:t>th</a:t>
            </a:r>
            <a:r>
              <a:rPr lang="en-AU" sz="3200" b="1" dirty="0">
                <a:solidFill>
                  <a:srgbClr val="FF0000"/>
                </a:solidFill>
                <a:hlinkClick r:id="rId4" action="ppaction://hlinksldjump"/>
              </a:rPr>
              <a:t>, </a:t>
            </a:r>
            <a:r>
              <a:rPr lang="en-AU" sz="3200" b="1" dirty="0" smtClean="0">
                <a:solidFill>
                  <a:srgbClr val="FF0000"/>
                </a:solidFill>
                <a:hlinkClick r:id="rId4" action="ppaction://hlinksldjump"/>
              </a:rPr>
              <a:t>1958 </a:t>
            </a: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endParaRPr lang="en-A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428604"/>
            <a:ext cx="81651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2857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Seven</a:t>
            </a:r>
            <a:endParaRPr lang="en-US" sz="9600" b="1" cap="none" spc="0" dirty="0">
              <a:ln w="2857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85786" y="2214554"/>
            <a:ext cx="7429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Which of the following books did Michael Jackson release</a:t>
            </a:r>
            <a:r>
              <a:rPr lang="en-AU" sz="3200" b="1" dirty="0" smtClean="0">
                <a:solidFill>
                  <a:srgbClr val="FFFF00"/>
                </a:solidFill>
              </a:rPr>
              <a:t>?</a:t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  <a:hlinkClick r:id="rId4" action="ppaction://hlinksldjump"/>
              </a:rPr>
              <a:t>A. Dancing the dream</a:t>
            </a:r>
            <a:r>
              <a:rPr lang="en-AU" sz="3200" b="1" dirty="0" smtClean="0">
                <a:solidFill>
                  <a:srgbClr val="FFFF00"/>
                </a:solidFill>
              </a:rPr>
              <a:t/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  <a:hlinkClick r:id="rId4" action="ppaction://hlinksldjump"/>
              </a:rPr>
              <a:t>B. </a:t>
            </a:r>
            <a:r>
              <a:rPr lang="en-AU" sz="3200" b="1" dirty="0" smtClean="0">
                <a:solidFill>
                  <a:srgbClr val="FFFF00"/>
                </a:solidFill>
                <a:hlinkClick r:id="rId4" action="ppaction://hlinksldjump"/>
              </a:rPr>
              <a:t>Moonwalker – The Story Book</a:t>
            </a:r>
            <a:r>
              <a:rPr lang="en-AU" sz="3200" b="1" dirty="0" smtClean="0">
                <a:solidFill>
                  <a:srgbClr val="FFFF00"/>
                </a:solidFill>
              </a:rPr>
              <a:t/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  <a:hlinkClick r:id="rId4" action="ppaction://hlinksldjump"/>
              </a:rPr>
              <a:t>C. Moonwalker</a:t>
            </a:r>
            <a:r>
              <a:rPr lang="en-AU" sz="3200" b="1" dirty="0" smtClean="0">
                <a:solidFill>
                  <a:srgbClr val="FFFF00"/>
                </a:solidFill>
              </a:rPr>
              <a:t/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  <a:hlinkClick r:id="rId5" action="ppaction://hlinksldjump"/>
              </a:rPr>
              <a:t>D. All of the above</a:t>
            </a:r>
            <a:endParaRPr lang="en-A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5715016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5357826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357166"/>
            <a:ext cx="76806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Eight</a:t>
            </a:r>
            <a:endParaRPr lang="en-US" sz="9600" b="1" cap="none" spc="0" dirty="0">
              <a:ln w="381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472" y="2285992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b="1" dirty="0">
                <a:solidFill>
                  <a:srgbClr val="92D050"/>
                </a:solidFill>
              </a:rPr>
              <a:t>True or false this is a fake logo for Michael’s “Heal the World Foundation.”</a:t>
            </a:r>
            <a:r>
              <a:rPr lang="en-AU" sz="3200" dirty="0" smtClean="0">
                <a:solidFill>
                  <a:srgbClr val="92D050"/>
                </a:solidFill>
              </a:rPr>
              <a:t/>
            </a:r>
            <a:br>
              <a:rPr lang="en-AU" sz="3200" dirty="0" smtClean="0">
                <a:solidFill>
                  <a:srgbClr val="92D050"/>
                </a:solidFill>
              </a:rPr>
            </a:br>
            <a:endParaRPr lang="en-AU" sz="3200" dirty="0">
              <a:solidFill>
                <a:srgbClr val="92D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28794" y="3571876"/>
            <a:ext cx="1707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TRUE</a:t>
            </a:r>
            <a:endParaRPr 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14744" y="3571876"/>
            <a:ext cx="1042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or</a:t>
            </a:r>
            <a:endParaRPr lang="en-US" sz="54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29190" y="3571876"/>
            <a:ext cx="1841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FALSE</a:t>
            </a:r>
            <a:endParaRPr 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5572140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5286388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428604"/>
            <a:ext cx="75125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C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Nine</a:t>
            </a:r>
            <a:endParaRPr lang="en-US" sz="9600" b="1" cap="none" spc="0" dirty="0">
              <a:ln w="381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CC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2285992"/>
            <a:ext cx="85010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 smtClean="0">
                <a:solidFill>
                  <a:srgbClr val="00B0F0"/>
                </a:solidFill>
              </a:rPr>
              <a:t>Which of these was Michael Jackson’s nickname</a:t>
            </a:r>
            <a:r>
              <a:rPr lang="en-AU" sz="3200" b="1" dirty="0" smtClean="0"/>
              <a:t>?</a:t>
            </a:r>
            <a:br>
              <a:rPr lang="en-AU" sz="3200" b="1" dirty="0" smtClean="0"/>
            </a:br>
            <a:r>
              <a:rPr lang="en-AU" sz="3200" b="1" dirty="0" smtClean="0">
                <a:solidFill>
                  <a:srgbClr val="FF0000"/>
                </a:solidFill>
                <a:hlinkClick r:id="rId3" action="ppaction://hlinksldjump"/>
              </a:rPr>
              <a:t>A.</a:t>
            </a:r>
            <a:r>
              <a:rPr lang="en-AU" sz="3200" b="1" dirty="0" smtClean="0">
                <a:hlinkClick r:id="rId3" action="ppaction://hlinksldjump"/>
              </a:rPr>
              <a:t> 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The Gloved One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C000"/>
                </a:solidFill>
                <a:hlinkClick r:id="rId3" action="ppaction://hlinksldjump"/>
              </a:rPr>
              <a:t>B. 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King Of Pop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  <a:hlinkClick r:id="rId3" action="ppaction://hlinksldjump"/>
              </a:rPr>
              <a:t>C. 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Apple Head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92D050"/>
                </a:solidFill>
                <a:hlinkClick r:id="rId4" action="ppaction://hlinksldjump"/>
              </a:rPr>
              <a:t>D.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 All of the above.</a:t>
            </a: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endParaRPr lang="en-AU" sz="32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5500702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5429264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00" y="500042"/>
            <a:ext cx="69012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Ten</a:t>
            </a:r>
            <a:endParaRPr lang="en-US" sz="9600" b="1" cap="none" spc="0" dirty="0">
              <a:ln w="381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2143116"/>
            <a:ext cx="85010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solidFill>
                  <a:srgbClr val="FFFF00"/>
                </a:solidFill>
              </a:rPr>
              <a:t>When did the incident of Michael Jackson holding “Blanket” over the balcony rail at the Berlin Hotel in Germany </a:t>
            </a:r>
            <a:r>
              <a:rPr lang="en-AU" sz="3200" b="1" dirty="0" smtClean="0">
                <a:solidFill>
                  <a:srgbClr val="FFFF00"/>
                </a:solidFill>
              </a:rPr>
              <a:t>happen?</a:t>
            </a: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>
                <a:solidFill>
                  <a:srgbClr val="92D050"/>
                </a:solidFill>
                <a:hlinkClick r:id="rId3" action="ppaction://hlinksldjump"/>
              </a:rPr>
              <a:t>A.</a:t>
            </a:r>
            <a:r>
              <a:rPr lang="en-AU" sz="3200" b="1" dirty="0" smtClean="0">
                <a:hlinkClick r:id="rId3" action="ppaction://hlinksldjump"/>
              </a:rPr>
              <a:t> </a:t>
            </a:r>
            <a:r>
              <a:rPr lang="en-AU" sz="3200" dirty="0" smtClean="0">
                <a:solidFill>
                  <a:schemeClr val="bg1"/>
                </a:solidFill>
                <a:hlinkClick r:id="rId3" action="ppaction://hlinksldjump"/>
              </a:rPr>
              <a:t>2001</a:t>
            </a:r>
            <a:r>
              <a:rPr lang="en-AU" sz="3200" dirty="0" smtClean="0"/>
              <a:t/>
            </a:r>
            <a:br>
              <a:rPr lang="en-AU" sz="3200" dirty="0" smtClean="0"/>
            </a:br>
            <a:r>
              <a:rPr lang="en-AU" sz="3200" b="1" dirty="0" smtClean="0">
                <a:solidFill>
                  <a:srgbClr val="00B0F0"/>
                </a:solidFill>
                <a:hlinkClick r:id="rId4" action="ppaction://hlinksldjump"/>
              </a:rPr>
              <a:t>B. </a:t>
            </a:r>
            <a:r>
              <a:rPr lang="en-AU" sz="3200" dirty="0" smtClean="0">
                <a:solidFill>
                  <a:schemeClr val="bg1"/>
                </a:solidFill>
                <a:hlinkClick r:id="rId4" action="ppaction://hlinksldjump"/>
              </a:rPr>
              <a:t>2002</a:t>
            </a:r>
            <a:r>
              <a:rPr lang="en-AU" sz="3200" dirty="0" smtClean="0"/>
              <a:t/>
            </a:r>
            <a:br>
              <a:rPr lang="en-AU" sz="3200" dirty="0" smtClean="0"/>
            </a:br>
            <a:r>
              <a:rPr lang="en-AU" sz="3200" b="1" dirty="0" smtClean="0">
                <a:solidFill>
                  <a:srgbClr val="0070C0"/>
                </a:solidFill>
                <a:hlinkClick r:id="rId4" action="ppaction://hlinksldjump"/>
              </a:rPr>
              <a:t>C. </a:t>
            </a:r>
            <a:r>
              <a:rPr lang="en-AU" sz="3200" dirty="0" smtClean="0">
                <a:solidFill>
                  <a:schemeClr val="bg1"/>
                </a:solidFill>
                <a:hlinkClick r:id="rId4" action="ppaction://hlinksldjump"/>
              </a:rPr>
              <a:t>2003</a:t>
            </a:r>
            <a:r>
              <a:rPr lang="en-AU" sz="3200" dirty="0" smtClean="0"/>
              <a:t/>
            </a:r>
            <a:br>
              <a:rPr lang="en-AU" sz="3200" dirty="0" smtClean="0"/>
            </a:br>
            <a:r>
              <a:rPr lang="en-AU" sz="3200" b="1" dirty="0" smtClean="0">
                <a:solidFill>
                  <a:schemeClr val="accent6">
                    <a:lumMod val="75000"/>
                  </a:schemeClr>
                </a:solidFill>
                <a:hlinkClick r:id="rId4" action="ppaction://hlinksldjump"/>
              </a:rPr>
              <a:t>D. </a:t>
            </a:r>
            <a:r>
              <a:rPr lang="en-AU" sz="3200" dirty="0" smtClean="0">
                <a:solidFill>
                  <a:schemeClr val="bg1"/>
                </a:solidFill>
                <a:hlinkClick r:id="rId4" action="ppaction://hlinksldjump"/>
              </a:rPr>
              <a:t>2004</a:t>
            </a: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endParaRPr lang="en-A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5720" y="5643578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5500702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4929198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500042"/>
            <a:ext cx="84873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CC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Eleven</a:t>
            </a:r>
            <a:endParaRPr lang="en-US" sz="9600" b="1" cap="none" spc="0" dirty="0">
              <a:ln w="381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CC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1538" y="1857364"/>
            <a:ext cx="73581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rgbClr val="00FF00"/>
                </a:solidFill>
              </a:rPr>
              <a:t>True Or False:</a:t>
            </a:r>
            <a:br>
              <a:rPr lang="en-AU" sz="3200" b="1" dirty="0" smtClean="0">
                <a:solidFill>
                  <a:srgbClr val="00FF00"/>
                </a:solidFill>
              </a:rPr>
            </a:br>
            <a:r>
              <a:rPr lang="en-AU" sz="3200" b="1" dirty="0" smtClean="0">
                <a:solidFill>
                  <a:srgbClr val="00FF00"/>
                </a:solidFill>
              </a:rPr>
              <a:t>Michael Jackson nicknamed his song Blanket because </a:t>
            </a:r>
            <a:r>
              <a:rPr lang="en-AU" sz="3200" b="1" dirty="0" smtClean="0">
                <a:solidFill>
                  <a:srgbClr val="00FF00"/>
                </a:solidFill>
              </a:rPr>
              <a:t>It's an expression </a:t>
            </a:r>
            <a:r>
              <a:rPr lang="en-AU" sz="3200" b="1" dirty="0" smtClean="0">
                <a:solidFill>
                  <a:srgbClr val="00FF00"/>
                </a:solidFill>
              </a:rPr>
              <a:t>he used </a:t>
            </a:r>
            <a:r>
              <a:rPr lang="en-AU" sz="3200" b="1" dirty="0" smtClean="0">
                <a:solidFill>
                  <a:srgbClr val="00FF00"/>
                </a:solidFill>
              </a:rPr>
              <a:t>with </a:t>
            </a:r>
            <a:r>
              <a:rPr lang="en-AU" sz="3200" b="1" dirty="0" smtClean="0">
                <a:solidFill>
                  <a:srgbClr val="00FF00"/>
                </a:solidFill>
              </a:rPr>
              <a:t>his </a:t>
            </a:r>
            <a:r>
              <a:rPr lang="en-AU" sz="3200" b="1" dirty="0" smtClean="0">
                <a:solidFill>
                  <a:srgbClr val="00FF00"/>
                </a:solidFill>
              </a:rPr>
              <a:t>family and </a:t>
            </a:r>
            <a:r>
              <a:rPr lang="en-AU" sz="3200" b="1" dirty="0" smtClean="0">
                <a:solidFill>
                  <a:srgbClr val="00FF00"/>
                </a:solidFill>
              </a:rPr>
              <a:t>his </a:t>
            </a:r>
            <a:r>
              <a:rPr lang="en-AU" sz="3200" b="1" dirty="0" smtClean="0">
                <a:solidFill>
                  <a:srgbClr val="00FF00"/>
                </a:solidFill>
              </a:rPr>
              <a:t>employees. </a:t>
            </a:r>
            <a:r>
              <a:rPr lang="en-AU" sz="3200" b="1" dirty="0" smtClean="0">
                <a:solidFill>
                  <a:srgbClr val="00FF00"/>
                </a:solidFill>
              </a:rPr>
              <a:t>He would </a:t>
            </a:r>
            <a:r>
              <a:rPr lang="en-AU" sz="3200" b="1" dirty="0" smtClean="0">
                <a:solidFill>
                  <a:srgbClr val="00FF00"/>
                </a:solidFill>
              </a:rPr>
              <a:t>say, 'You should blanket me or you should blanket her', meaning like a blanket is a blessing. It's a way of showing love and </a:t>
            </a:r>
            <a:r>
              <a:rPr lang="en-AU" sz="3200" b="1" dirty="0" smtClean="0">
                <a:solidFill>
                  <a:srgbClr val="00FF00"/>
                </a:solidFill>
              </a:rPr>
              <a:t>caring.”</a:t>
            </a:r>
            <a:endParaRPr lang="en-AU" sz="3200" b="1" dirty="0">
              <a:solidFill>
                <a:srgbClr val="00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5643578"/>
            <a:ext cx="1707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 action="ppaction://hlinksldjump"/>
              </a:rPr>
              <a:t>TRUE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0892" y="5643578"/>
            <a:ext cx="18414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4" action="ppaction://hlinksldjump"/>
              </a:rPr>
              <a:t>false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5572140"/>
            <a:ext cx="47958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NEW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5286388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500042"/>
            <a:ext cx="87121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Twelve</a:t>
            </a:r>
            <a:endParaRPr lang="en-US" sz="9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20" y="2143116"/>
            <a:ext cx="85010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solidFill>
                  <a:srgbClr val="92D050"/>
                </a:solidFill>
              </a:rPr>
              <a:t>Michael Jackson’s public memorial service was held on the 7</a:t>
            </a:r>
            <a:r>
              <a:rPr lang="en-AU" sz="3200" b="1" baseline="30000" dirty="0">
                <a:solidFill>
                  <a:srgbClr val="92D050"/>
                </a:solidFill>
              </a:rPr>
              <a:t>th</a:t>
            </a:r>
            <a:r>
              <a:rPr lang="en-AU" sz="3200" b="1" dirty="0">
                <a:solidFill>
                  <a:srgbClr val="92D050"/>
                </a:solidFill>
              </a:rPr>
              <a:t> of July, at the Staples Centre. When was it broadcasted live in Australia</a:t>
            </a:r>
            <a:r>
              <a:rPr lang="en-AU" sz="3200" b="1" dirty="0" smtClean="0">
                <a:solidFill>
                  <a:srgbClr val="92D050"/>
                </a:solidFill>
              </a:rPr>
              <a:t>?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0000"/>
                </a:solidFill>
              </a:rPr>
              <a:t>A.</a:t>
            </a:r>
            <a:r>
              <a:rPr lang="en-AU" sz="3200" b="1" dirty="0" smtClean="0">
                <a:solidFill>
                  <a:schemeClr val="bg1"/>
                </a:solidFill>
              </a:rPr>
              <a:t> </a:t>
            </a:r>
            <a:r>
              <a:rPr lang="en-AU" sz="3200" dirty="0" smtClean="0">
                <a:solidFill>
                  <a:schemeClr val="bg1"/>
                </a:solidFill>
              </a:rPr>
              <a:t>7pm</a:t>
            </a:r>
            <a:br>
              <a:rPr lang="en-AU" sz="3200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C000"/>
                </a:solidFill>
              </a:rPr>
              <a:t>B.</a:t>
            </a:r>
            <a:r>
              <a:rPr lang="en-AU" sz="3200" b="1" dirty="0" smtClean="0">
                <a:solidFill>
                  <a:schemeClr val="bg1"/>
                </a:solidFill>
              </a:rPr>
              <a:t> </a:t>
            </a:r>
            <a:r>
              <a:rPr lang="en-AU" sz="3200" dirty="0" smtClean="0">
                <a:solidFill>
                  <a:schemeClr val="bg1"/>
                </a:solidFill>
              </a:rPr>
              <a:t>3pm</a:t>
            </a:r>
            <a:br>
              <a:rPr lang="en-AU" sz="3200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</a:rPr>
              <a:t>C.</a:t>
            </a:r>
            <a:r>
              <a:rPr lang="en-AU" sz="3200" b="1" dirty="0" smtClean="0">
                <a:solidFill>
                  <a:schemeClr val="bg1"/>
                </a:solidFill>
              </a:rPr>
              <a:t> </a:t>
            </a:r>
            <a:r>
              <a:rPr lang="en-AU" sz="3200" dirty="0" smtClean="0">
                <a:solidFill>
                  <a:schemeClr val="bg1"/>
                </a:solidFill>
              </a:rPr>
              <a:t>7am</a:t>
            </a:r>
            <a:br>
              <a:rPr lang="en-AU" sz="3200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00B0F0"/>
                </a:solidFill>
              </a:rPr>
              <a:t>D.</a:t>
            </a:r>
            <a:r>
              <a:rPr lang="en-AU" sz="3200" b="1" dirty="0" smtClean="0">
                <a:solidFill>
                  <a:schemeClr val="bg1"/>
                </a:solidFill>
              </a:rPr>
              <a:t> </a:t>
            </a:r>
            <a:r>
              <a:rPr lang="en-AU" sz="3200" dirty="0" smtClean="0">
                <a:solidFill>
                  <a:schemeClr val="bg1"/>
                </a:solidFill>
              </a:rPr>
              <a:t>3am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endParaRPr lang="en-A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5715016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5429264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00042"/>
            <a:ext cx="9056838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C00FF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Thirteen</a:t>
            </a:r>
            <a:endParaRPr lang="en-US" sz="9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CC00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2976" y="1928802"/>
            <a:ext cx="85010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solidFill>
                  <a:srgbClr val="FF0000"/>
                </a:solidFill>
              </a:rPr>
              <a:t>Michael Jackson was buried when?</a:t>
            </a: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r>
              <a:rPr lang="en-AU" sz="3200" b="1" dirty="0" smtClean="0">
                <a:solidFill>
                  <a:srgbClr val="FFC000"/>
                </a:solidFill>
                <a:hlinkClick r:id="rId3" action="ppaction://hlinksldjump"/>
              </a:rPr>
              <a:t>A.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29</a:t>
            </a:r>
            <a:r>
              <a:rPr lang="en-AU" sz="3200" b="1" baseline="30000" dirty="0">
                <a:solidFill>
                  <a:schemeClr val="bg1"/>
                </a:solidFill>
                <a:hlinkClick r:id="rId3" action="ppaction://hlinksldjump"/>
              </a:rPr>
              <a:t>th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August,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2009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  <a:hlinkClick r:id="rId4" action="ppaction://hlinksldjump"/>
              </a:rPr>
              <a:t>B. </a:t>
            </a:r>
            <a:r>
              <a:rPr lang="en-AU" sz="3200" b="1" dirty="0">
                <a:solidFill>
                  <a:schemeClr val="bg1"/>
                </a:solidFill>
                <a:hlinkClick r:id="rId4" action="ppaction://hlinksldjump"/>
              </a:rPr>
              <a:t>7</a:t>
            </a:r>
            <a:r>
              <a:rPr lang="en-AU" sz="3200" b="1" baseline="30000" dirty="0">
                <a:solidFill>
                  <a:schemeClr val="bg1"/>
                </a:solidFill>
                <a:hlinkClick r:id="rId4" action="ppaction://hlinksldjump"/>
              </a:rPr>
              <a:t>th</a:t>
            </a:r>
            <a:r>
              <a:rPr lang="en-AU" sz="3200" b="1" dirty="0">
                <a:solidFill>
                  <a:schemeClr val="bg1"/>
                </a:solidFill>
                <a:hlinkClick r:id="rId4" action="ppaction://hlinksldjump"/>
              </a:rPr>
              <a:t> July, 2009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92D050"/>
                </a:solidFill>
                <a:hlinkClick r:id="rId3" action="ppaction://hlinksldjump"/>
              </a:rPr>
              <a:t>C.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3</a:t>
            </a:r>
            <a:r>
              <a:rPr lang="en-AU" sz="3200" b="1" baseline="30000" dirty="0" smtClean="0">
                <a:solidFill>
                  <a:schemeClr val="bg1"/>
                </a:solidFill>
                <a:hlinkClick r:id="rId3" action="ppaction://hlinksldjump"/>
              </a:rPr>
              <a:t>rd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September, 2008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0099FF"/>
                </a:solidFill>
                <a:hlinkClick r:id="rId3" action="ppaction://hlinksldjump"/>
              </a:rPr>
              <a:t>D.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25</a:t>
            </a:r>
            <a:r>
              <a:rPr lang="en-AU" sz="3200" b="1" baseline="30000" dirty="0">
                <a:solidFill>
                  <a:schemeClr val="bg1"/>
                </a:solidFill>
                <a:hlinkClick r:id="rId3" action="ppaction://hlinksldjump"/>
              </a:rPr>
              <a:t>th</a:t>
            </a:r>
            <a:r>
              <a:rPr lang="en-AU" sz="3200" b="1" dirty="0">
                <a:solidFill>
                  <a:schemeClr val="bg1"/>
                </a:solidFill>
                <a:hlinkClick r:id="rId3" action="ppaction://hlinksldjump"/>
              </a:rPr>
              <a:t> </a:t>
            </a:r>
            <a:r>
              <a:rPr lang="en-AU" sz="3200" b="1" dirty="0" smtClean="0">
                <a:solidFill>
                  <a:schemeClr val="bg1"/>
                </a:solidFill>
                <a:hlinkClick r:id="rId3" action="ppaction://hlinksldjump"/>
              </a:rPr>
              <a:t>June, 2009</a:t>
            </a: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r>
              <a:rPr lang="en-AU" sz="3200" b="1" dirty="0" smtClean="0">
                <a:solidFill>
                  <a:srgbClr val="FF0000"/>
                </a:solidFill>
              </a:rPr>
              <a:t/>
            </a:r>
            <a:br>
              <a:rPr lang="en-AU" sz="3200" b="1" dirty="0" smtClean="0">
                <a:solidFill>
                  <a:srgbClr val="FF0000"/>
                </a:solidFill>
              </a:rPr>
            </a:br>
            <a:endParaRPr lang="en-A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85786" y="4857760"/>
            <a:ext cx="2691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END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2910" y="5143512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58" y="4929198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285728"/>
            <a:ext cx="72594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</a:t>
            </a:r>
            <a:r>
              <a:rPr lang="en-US" sz="9600" b="1" cap="none" spc="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9600" b="1" cap="none" spc="0" dirty="0" smtClean="0">
                <a:ln w="28575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Two</a:t>
            </a:r>
            <a:endParaRPr lang="en-US" sz="9600" b="1" cap="none" spc="0" dirty="0">
              <a:ln w="28575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8662" y="2000240"/>
            <a:ext cx="721523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>
                <a:solidFill>
                  <a:srgbClr val="7030A0"/>
                </a:solidFill>
              </a:rPr>
              <a:t>Where did Michael Jackson grow up?</a:t>
            </a:r>
            <a:r>
              <a:rPr lang="en-AU" sz="3200" b="1" dirty="0" smtClean="0">
                <a:solidFill>
                  <a:srgbClr val="7030A0"/>
                </a:solidFill>
              </a:rPr>
              <a:t/>
            </a:r>
            <a:br>
              <a:rPr lang="en-AU" sz="3200" b="1" dirty="0" smtClean="0">
                <a:solidFill>
                  <a:srgbClr val="7030A0"/>
                </a:solidFill>
              </a:rPr>
            </a:br>
            <a:r>
              <a:rPr lang="en-AU" sz="3200" b="1" dirty="0" smtClean="0">
                <a:solidFill>
                  <a:srgbClr val="FF0000"/>
                </a:solidFill>
                <a:hlinkClick r:id="rId3" action="ppaction://hlinksldjump"/>
              </a:rPr>
              <a:t>A.</a:t>
            </a:r>
            <a:r>
              <a:rPr lang="en-AU" sz="3200" b="1" dirty="0" smtClean="0">
                <a:hlinkClick r:id="rId3" action="ppaction://hlinksldjump"/>
              </a:rPr>
              <a:t> </a:t>
            </a:r>
            <a:r>
              <a:rPr lang="en-AU" sz="3200" b="1" dirty="0">
                <a:solidFill>
                  <a:srgbClr val="FF33CC"/>
                </a:solidFill>
                <a:hlinkClick r:id="rId3" action="ppaction://hlinksldjump"/>
              </a:rPr>
              <a:t>Gary, India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FF9933"/>
                </a:solidFill>
                <a:hlinkClick r:id="rId4" action="ppaction://hlinksldjump"/>
              </a:rPr>
              <a:t>B.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 </a:t>
            </a:r>
            <a:r>
              <a:rPr lang="en-AU" sz="3200" b="1" dirty="0">
                <a:solidFill>
                  <a:srgbClr val="FF33CC"/>
                </a:solidFill>
                <a:hlinkClick r:id="rId4" action="ppaction://hlinksldjump"/>
              </a:rPr>
              <a:t>Los Angeles, California</a:t>
            </a:r>
            <a:r>
              <a:rPr lang="en-AU" sz="3200" b="1" dirty="0" smtClean="0">
                <a:solidFill>
                  <a:srgbClr val="FF33CC"/>
                </a:solidFill>
              </a:rPr>
              <a:t/>
            </a:r>
            <a:br>
              <a:rPr lang="en-AU" sz="3200" b="1" dirty="0" smtClean="0">
                <a:solidFill>
                  <a:srgbClr val="FF33CC"/>
                </a:solidFill>
              </a:rPr>
            </a:br>
            <a:r>
              <a:rPr lang="en-AU" sz="3200" b="1" dirty="0" smtClean="0">
                <a:solidFill>
                  <a:srgbClr val="92D050"/>
                </a:solidFill>
                <a:hlinkClick r:id="rId4" action="ppaction://hlinksldjump"/>
              </a:rPr>
              <a:t>C. </a:t>
            </a:r>
            <a:r>
              <a:rPr lang="en-AU" sz="3200" b="1" dirty="0">
                <a:solidFill>
                  <a:srgbClr val="FF33CC"/>
                </a:solidFill>
                <a:hlinkClick r:id="rId4" action="ppaction://hlinksldjump"/>
              </a:rPr>
              <a:t>New York City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>
                <a:solidFill>
                  <a:srgbClr val="002060"/>
                </a:solidFill>
                <a:hlinkClick r:id="rId4" action="ppaction://hlinksldjump"/>
              </a:rPr>
              <a:t>D.</a:t>
            </a:r>
            <a:r>
              <a:rPr lang="en-AU" sz="3200" b="1" dirty="0" smtClean="0">
                <a:solidFill>
                  <a:schemeClr val="bg1"/>
                </a:solidFill>
                <a:hlinkClick r:id="rId4" action="ppaction://hlinksldjump"/>
              </a:rPr>
              <a:t> </a:t>
            </a:r>
            <a:r>
              <a:rPr lang="en-AU" sz="3200" b="1" dirty="0">
                <a:solidFill>
                  <a:srgbClr val="FF33CC"/>
                </a:solidFill>
                <a:hlinkClick r:id="rId4" action="ppaction://hlinksldjump"/>
              </a:rPr>
              <a:t>None of the above</a:t>
            </a:r>
            <a:r>
              <a:rPr lang="en-AU" sz="3200" b="1" dirty="0" smtClean="0">
                <a:solidFill>
                  <a:schemeClr val="bg1"/>
                </a:solidFill>
              </a:rPr>
              <a:t/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r>
              <a:rPr lang="en-AU" sz="3200" b="1" dirty="0" smtClean="0"/>
              <a:t/>
            </a:r>
            <a:br>
              <a:rPr lang="en-AU" sz="3200" b="1" dirty="0" smtClean="0"/>
            </a:br>
            <a:endParaRPr lang="en-A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158" y="5715016"/>
            <a:ext cx="489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NEXT QUESTION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clker.com/cliparts/a/6/e/8/119498563188281957tasto_8_architetto_franc_01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00174"/>
            <a:ext cx="4929246" cy="492924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42844" y="714356"/>
            <a:ext cx="595970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Incorrect! </a:t>
            </a:r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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472" y="5357826"/>
            <a:ext cx="2789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GO BACK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49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357166"/>
            <a:ext cx="805175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381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Question Three</a:t>
            </a:r>
            <a:endParaRPr lang="en-US" sz="9600" b="1" cap="none" spc="0" dirty="0">
              <a:ln w="3810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1785926"/>
            <a:ext cx="857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True Or False:</a:t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 Jackson kids were born in these years:</a:t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Maureen (Rebbie)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1950, Jackie, 1951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Tito, 1953, Jermaine,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1954</a:t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Toya, 1956, Marlon,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1957</a:t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Brandon,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1957,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Michael 1958,</a:t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Randy, 1961 And Janet, 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1966</a:t>
            </a: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en-A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57356" y="5500702"/>
            <a:ext cx="1707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hlinkClick r:id="rId3" action="ppaction://hlinksldjump"/>
              </a:rPr>
              <a:t>TRUE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2066" y="5500702"/>
            <a:ext cx="1841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hlinkClick r:id="rId4" action="ppaction://hlinksldjump"/>
              </a:rPr>
              <a:t>false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86182" y="5500702"/>
            <a:ext cx="10422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or</a:t>
            </a:r>
            <a:endParaRPr lang="en-US" sz="5400" b="1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33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aw.columbia.edu/ipimages/Information_technology/images/checkmar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865190"/>
            <a:ext cx="5715040" cy="499281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348" y="714356"/>
            <a:ext cx="4928080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That Was </a:t>
            </a:r>
            <a:b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Correct!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276</Words>
  <Application>Microsoft Office PowerPoint</Application>
  <PresentationFormat>On-screen Show (4:3)</PresentationFormat>
  <Paragraphs>90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42</cp:revision>
  <dcterms:created xsi:type="dcterms:W3CDTF">2009-09-14T23:45:18Z</dcterms:created>
  <dcterms:modified xsi:type="dcterms:W3CDTF">2009-10-05T23:41:13Z</dcterms:modified>
</cp:coreProperties>
</file>